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82" r:id="rId3"/>
    <p:sldId id="277" r:id="rId4"/>
    <p:sldId id="278" r:id="rId5"/>
    <p:sldId id="279" r:id="rId6"/>
    <p:sldId id="280" r:id="rId7"/>
    <p:sldId id="281" r:id="rId8"/>
    <p:sldId id="284" r:id="rId9"/>
    <p:sldId id="285" r:id="rId10"/>
    <p:sldId id="286" r:id="rId11"/>
    <p:sldId id="288" r:id="rId12"/>
    <p:sldId id="289" r:id="rId13"/>
    <p:sldId id="290" r:id="rId14"/>
    <p:sldId id="292" r:id="rId15"/>
    <p:sldId id="300" r:id="rId16"/>
    <p:sldId id="301" r:id="rId17"/>
    <p:sldId id="293" r:id="rId18"/>
    <p:sldId id="294" r:id="rId19"/>
    <p:sldId id="295" r:id="rId20"/>
    <p:sldId id="296" r:id="rId21"/>
    <p:sldId id="298" r:id="rId22"/>
    <p:sldId id="27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88840"/>
            <a:ext cx="8568952" cy="475252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sz="2800" b="1" dirty="0" smtClean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</a:t>
            </a:r>
          </a:p>
          <a:p>
            <a:pPr marL="0" indent="0" algn="ctr">
              <a:buNone/>
            </a:pP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ифлопедагога и воспитателей</a:t>
            </a:r>
          </a:p>
          <a:p>
            <a:pPr marL="0" indent="0" algn="ctr">
              <a:buNone/>
            </a:pP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образовательном процессе группы</a:t>
            </a:r>
          </a:p>
          <a:p>
            <a:pPr marL="0" indent="0" algn="ctr">
              <a:buNone/>
            </a:pPr>
            <a:endParaRPr lang="ru-RU" sz="36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marL="0" indent="0" algn="r">
              <a:spcBef>
                <a:spcPts val="0"/>
              </a:spcBef>
              <a:buNone/>
            </a:pPr>
            <a:endParaRPr lang="ru-RU" sz="1800" b="1" dirty="0" smtClean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18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1800" b="1" dirty="0" smtClean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1800" b="1" dirty="0" smtClean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sz="2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Тифлопедагог: Соколова Ольга Владимировна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  <a:r>
              <a:rPr lang="ru-RU" sz="26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Коробова Людмила </a:t>
            </a:r>
            <a:r>
              <a:rPr lang="ru-RU" sz="2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Муниципальное бюджетное дошкольное образовательное учреждение</a:t>
            </a:r>
            <a:br>
              <a:rPr lang="ru-RU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«Детский сад №400 г. Челябинска»</a:t>
            </a:r>
            <a:endParaRPr lang="ru-RU" sz="36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499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7920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Организация   прогулки </a:t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3" t="29102" b="12477"/>
          <a:stretch/>
        </p:blipFill>
        <p:spPr>
          <a:xfrm>
            <a:off x="297705" y="1268760"/>
            <a:ext cx="4430899" cy="2864836"/>
          </a:xfrm>
          <a:ln w="57150">
            <a:solidFill>
              <a:srgbClr val="0070C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08" r="1258"/>
          <a:stretch/>
        </p:blipFill>
        <p:spPr>
          <a:xfrm>
            <a:off x="4459052" y="4509120"/>
            <a:ext cx="4514455" cy="2166839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8" t="13277" r="16254" b="10252"/>
          <a:stretch/>
        </p:blipFill>
        <p:spPr>
          <a:xfrm>
            <a:off x="4932040" y="1041675"/>
            <a:ext cx="3960440" cy="3217858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t="26217" r="12062" b="36027"/>
          <a:stretch/>
        </p:blipFill>
        <p:spPr>
          <a:xfrm>
            <a:off x="323528" y="4718062"/>
            <a:ext cx="3778107" cy="1416485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65081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060848"/>
            <a:ext cx="8640960" cy="406531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Родительские собрания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Групповые и индивидуальные консультации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Выставки детских работ</a:t>
            </a:r>
            <a:endParaRPr lang="ru-RU" sz="3200" b="1" dirty="0">
              <a:solidFill>
                <a:schemeClr val="tx1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Информация в родительском уголке, на страницах группы в социальных сетях 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Материалы на сайте учреждения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Домашние задания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с родителями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10548661" y="7389439"/>
            <a:ext cx="28803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355337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38"/>
          <a:stretch/>
        </p:blipFill>
        <p:spPr>
          <a:xfrm>
            <a:off x="251520" y="1199202"/>
            <a:ext cx="3744416" cy="527622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Коррекционная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абота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868860" y="7677471"/>
            <a:ext cx="28731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90" y="1188150"/>
            <a:ext cx="3964790" cy="528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27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55496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Коррекционная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абота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868860" y="7677471"/>
            <a:ext cx="28731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1" r="10000" b="8148"/>
          <a:stretch/>
        </p:blipFill>
        <p:spPr>
          <a:xfrm>
            <a:off x="1403649" y="4077072"/>
            <a:ext cx="2634634" cy="2634634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t="23400" r="42911" b="2401"/>
          <a:stretch/>
        </p:blipFill>
        <p:spPr>
          <a:xfrm>
            <a:off x="4902425" y="3212976"/>
            <a:ext cx="3987585" cy="3464623"/>
          </a:xfrm>
          <a:prstGeom prst="rect">
            <a:avLst/>
          </a:prstGeom>
        </p:spPr>
      </p:pic>
      <p:pic>
        <p:nvPicPr>
          <p:cNvPr id="6" name="Рисунок 5" descr="D:\Оля Соколова\109_PANA\P10908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124744"/>
            <a:ext cx="372248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P1090909.JPG"/>
          <p:cNvPicPr/>
          <p:nvPr/>
        </p:nvPicPr>
        <p:blipFill rotWithShape="1">
          <a:blip r:embed="rId5" cstate="print"/>
          <a:srcRect t="26073" b="14109"/>
          <a:stretch/>
        </p:blipFill>
        <p:spPr bwMode="auto">
          <a:xfrm>
            <a:off x="6012160" y="240057"/>
            <a:ext cx="2812420" cy="2036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419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Коррекционная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абота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868860" y="7677471"/>
            <a:ext cx="28731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6984776" cy="5238582"/>
          </a:xfrm>
        </p:spPr>
      </p:pic>
      <p:pic>
        <p:nvPicPr>
          <p:cNvPr id="6" name="Рисунок 5" descr="D:\P1090910.JPG"/>
          <p:cNvPicPr/>
          <p:nvPr/>
        </p:nvPicPr>
        <p:blipFill rotWithShape="1">
          <a:blip r:embed="rId3" cstate="print"/>
          <a:srcRect l="18720" t="45040" r="12465"/>
          <a:stretch/>
        </p:blipFill>
        <p:spPr bwMode="auto">
          <a:xfrm rot="16200000">
            <a:off x="6990152" y="3387112"/>
            <a:ext cx="2376264" cy="159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610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Коррекционная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абота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868860" y="7677471"/>
            <a:ext cx="28731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D:\Оля Соколова\109_PANA\P109086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094" y="1700809"/>
            <a:ext cx="4032447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Оля Соколова\109_PANA\P10908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9"/>
            <a:ext cx="404279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596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Коррекционная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абота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868860" y="7677471"/>
            <a:ext cx="28731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6" t="2086" r="48360" b="26975"/>
          <a:stretch/>
        </p:blipFill>
        <p:spPr>
          <a:xfrm>
            <a:off x="5964774" y="3572266"/>
            <a:ext cx="3153168" cy="3153168"/>
          </a:xfrm>
        </p:spPr>
      </p:pic>
      <p:pic>
        <p:nvPicPr>
          <p:cNvPr id="9" name="Рисунок 8" descr="D:\Оля Соколова\109_PANA\P1090850.JPG"/>
          <p:cNvPicPr/>
          <p:nvPr/>
        </p:nvPicPr>
        <p:blipFill rotWithShape="1">
          <a:blip r:embed="rId3" cstate="print"/>
          <a:srcRect l="11997" t="5902" r="14017"/>
          <a:stretch/>
        </p:blipFill>
        <p:spPr bwMode="auto">
          <a:xfrm>
            <a:off x="3492597" y="2187678"/>
            <a:ext cx="2376263" cy="444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7" t="13601" r="27951" b="3800"/>
          <a:stretch/>
        </p:blipFill>
        <p:spPr>
          <a:xfrm>
            <a:off x="126239" y="1700808"/>
            <a:ext cx="3289179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89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Коррекционная </a:t>
            </a:r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абота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868860" y="7677471"/>
            <a:ext cx="28731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4"/>
            <a:ext cx="6867988" cy="5150991"/>
          </a:xfrm>
        </p:spPr>
      </p:pic>
    </p:spTree>
    <p:extLst>
      <p:ext uri="{BB962C8B-B14F-4D97-AF65-F5344CB8AC3E}">
        <p14:creationId xmlns:p14="http://schemas.microsoft.com/office/powerpoint/2010/main" val="229208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Создание ППРС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56173" y="13032781"/>
            <a:ext cx="4571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1" t="10698" r="17763" b="31803"/>
          <a:stretch/>
        </p:blipFill>
        <p:spPr>
          <a:xfrm>
            <a:off x="128437" y="1340768"/>
            <a:ext cx="8887127" cy="5382345"/>
          </a:xfrm>
        </p:spPr>
      </p:pic>
    </p:spTree>
    <p:extLst>
      <p:ext uri="{BB962C8B-B14F-4D97-AF65-F5344CB8AC3E}">
        <p14:creationId xmlns:p14="http://schemas.microsoft.com/office/powerpoint/2010/main" val="38190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Создание ППРС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868860" y="7677471"/>
            <a:ext cx="28731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5" r="6579"/>
          <a:stretch/>
        </p:blipFill>
        <p:spPr>
          <a:xfrm>
            <a:off x="4644008" y="2402007"/>
            <a:ext cx="4269121" cy="4243351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3" r="21758" b="8196"/>
          <a:stretch/>
        </p:blipFill>
        <p:spPr>
          <a:xfrm>
            <a:off x="251520" y="1340768"/>
            <a:ext cx="3978444" cy="5304590"/>
          </a:xfrm>
        </p:spPr>
      </p:pic>
    </p:spTree>
    <p:extLst>
      <p:ext uri="{BB962C8B-B14F-4D97-AF65-F5344CB8AC3E}">
        <p14:creationId xmlns:p14="http://schemas.microsoft.com/office/powerpoint/2010/main" val="253149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692696"/>
            <a:ext cx="7408333" cy="54334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836712"/>
            <a:ext cx="3672408" cy="57606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Нарушение зрения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988840"/>
            <a:ext cx="5976664" cy="113927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</a:rPr>
              <a:t>О</a:t>
            </a:r>
            <a:r>
              <a:rPr lang="ru-RU" sz="2400" b="1" dirty="0" smtClean="0">
                <a:solidFill>
                  <a:schemeClr val="tx2"/>
                </a:solidFill>
              </a:rPr>
              <a:t>тклонения </a:t>
            </a:r>
            <a:r>
              <a:rPr lang="ru-RU" sz="2400" b="1" dirty="0">
                <a:solidFill>
                  <a:schemeClr val="tx2"/>
                </a:solidFill>
              </a:rPr>
              <a:t>в развитии познавательной, эмоциональной и личностной сфер ребёнка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3717032"/>
            <a:ext cx="7488832" cy="259228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 Проявляются в отставании, нарушении </a:t>
            </a:r>
            <a:r>
              <a:rPr lang="ru-RU" sz="2400" b="1" dirty="0">
                <a:solidFill>
                  <a:schemeClr val="tx2"/>
                </a:solidFill>
              </a:rPr>
              <a:t>и </a:t>
            </a:r>
            <a:r>
              <a:rPr lang="ru-RU" sz="2400" b="1" dirty="0" smtClean="0">
                <a:solidFill>
                  <a:schemeClr val="tx2"/>
                </a:solidFill>
              </a:rPr>
              <a:t>своеобразии </a:t>
            </a:r>
            <a:r>
              <a:rPr lang="ru-RU" sz="2400" b="1" dirty="0">
                <a:solidFill>
                  <a:schemeClr val="tx2"/>
                </a:solidFill>
              </a:rPr>
              <a:t>двигательной активности, пространственной ориентации, формировании представлений и понятий, в способах предметно – практической деятельности, в социальной коммуникации 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499992" y="3128116"/>
            <a:ext cx="0" cy="576064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5" idx="0"/>
          </p:cNvCxnSpPr>
          <p:nvPr/>
        </p:nvCxnSpPr>
        <p:spPr>
          <a:xfrm>
            <a:off x="4535996" y="1412776"/>
            <a:ext cx="0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92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Создание ППРС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868860" y="7677471"/>
            <a:ext cx="28731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2" t="10272" r="24809" b="11386"/>
          <a:stretch/>
        </p:blipFill>
        <p:spPr>
          <a:xfrm>
            <a:off x="107504" y="2265184"/>
            <a:ext cx="4320481" cy="4393703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r="13775"/>
          <a:stretch/>
        </p:blipFill>
        <p:spPr>
          <a:xfrm>
            <a:off x="4677473" y="2265184"/>
            <a:ext cx="4445712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796" y="692696"/>
            <a:ext cx="7772400" cy="4608512"/>
          </a:xfr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10502944" y="2519185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908720"/>
            <a:ext cx="7128792" cy="42780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Совместная слаженная работа воспитателей и тифлопедагога,</a:t>
            </a:r>
          </a:p>
          <a:p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а также всего педагогического коллектива группы, способствует эффективному решению образовательных, воспитательных </a:t>
            </a:r>
          </a:p>
          <a:p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и коррекционных задач.</a:t>
            </a:r>
          </a:p>
          <a:p>
            <a:pPr algn="ctr"/>
            <a:endParaRPr lang="ru-RU" sz="24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97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76872"/>
            <a:ext cx="7408333" cy="3849291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>
              <a:buNone/>
            </a:pPr>
            <a:r>
              <a:rPr lang="ru-RU" sz="54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23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796" y="692696"/>
            <a:ext cx="7772400" cy="4608512"/>
          </a:xfr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10502944" y="2519185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908720"/>
            <a:ext cx="7128792" cy="45243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Педагогический коллектив группы</a:t>
            </a:r>
          </a:p>
          <a:p>
            <a:pPr algn="ctr"/>
            <a:endParaRPr lang="ru-RU" sz="24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Воспитатели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Тифлопедагог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Логопед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Психолог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Инструктор по физкультуре и ЛФК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Музыкальный руководитель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Хореограф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70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132856"/>
            <a:ext cx="8640960" cy="45365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Педагогическое обследование </a:t>
            </a:r>
            <a:endPara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Педагогическое просвещение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Взаимопосещение и анализ занятий,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роведение интегрированных занятий 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прогулки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ППРС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712968" cy="12527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Взаимодействие в деятельности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 тифлопедагога и воспитателей</a:t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28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1845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диагностика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Перспективный индивидуальный план коррекционной работы с каждым ребенком группы на учебный год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коррекционный маршрут сопровождения детей с низким уровнем развития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Комплектование подгрупп детей для занятий</a:t>
            </a:r>
          </a:p>
          <a:p>
            <a:pPr marL="0" indent="0" algn="ctr">
              <a:buNone/>
            </a:pPr>
            <a:r>
              <a:rPr lang="ru-RU" sz="32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в конце учебного года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по итогам выполнения программы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712968" cy="107444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Педагогическое обследование</a:t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40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9685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Зрительные диагнозы детей группы, возможности видения при данной патологии</a:t>
            </a:r>
          </a:p>
          <a:p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Зрительные нагрузки (офтальмо-гигиенические требования, требования к пособиям и наглядному материалу, к посадке детей)</a:t>
            </a:r>
          </a:p>
          <a:p>
            <a:endParaRPr lang="ru-RU" sz="2800" b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по вопросам </a:t>
            </a:r>
            <a:r>
              <a:rPr lang="ru-RU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детей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нарушением зрения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712968" cy="100244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Педагогическое просвещение</a:t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9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125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–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по формированию элементарных математических представлений, по обучению грамоте, лепка.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Тифлопедагог – коррекционные занятия по развитию зрительного восприятия, по ориентировке в пространстве.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занятие: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Воспитатели – развитие речи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Тифлопедагог – социально-бытовая ориентировка (ознакомление с окружающим)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712968" cy="136248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Взаимопосещение занятий</a:t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Интегрированные </a:t>
            </a: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занятия</a:t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89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9685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Комплексы зрительной гимнастики</a:t>
            </a:r>
            <a:endPara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здоровьесберегающей технологии 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В.Ф. Базарного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Комплексы тематических заданий 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зрительные гимнастики и физкультминутки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развития мелкой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моторики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формы ИКТ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с использованием сохранных анализаторов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48680"/>
            <a:ext cx="8712968" cy="7920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Содержание занятий</a:t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72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43" b="7234"/>
          <a:stretch/>
        </p:blipFill>
        <p:spPr>
          <a:xfrm>
            <a:off x="2411761" y="1737982"/>
            <a:ext cx="2736304" cy="509000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48680"/>
            <a:ext cx="8712968" cy="7920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Организация   прогулки </a:t>
            </a:r>
            <a:br>
              <a:rPr lang="ru-RU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</a:br>
            <a:endParaRPr lang="ru-RU" sz="4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r="20134" b="9051"/>
          <a:stretch/>
        </p:blipFill>
        <p:spPr>
          <a:xfrm>
            <a:off x="5148064" y="1737981"/>
            <a:ext cx="2174218" cy="509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7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2091</TotalTime>
  <Words>353</Words>
  <Application>Microsoft Office PowerPoint</Application>
  <PresentationFormat>Экран (4:3)</PresentationFormat>
  <Paragraphs>103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Candara</vt:lpstr>
      <vt:lpstr>Symbol</vt:lpstr>
      <vt:lpstr>Times New Roman</vt:lpstr>
      <vt:lpstr>Wingdings</vt:lpstr>
      <vt:lpstr>Волна</vt:lpstr>
      <vt:lpstr>Муниципальное бюджетное дошкольное образовательное учреждение  «Детский сад №400 г. Челябинска»</vt:lpstr>
      <vt:lpstr>Презентация PowerPoint</vt:lpstr>
      <vt:lpstr>     </vt:lpstr>
      <vt:lpstr> Взаимодействие в деятельности  тифлопедагога и воспитателей </vt:lpstr>
      <vt:lpstr>  Педагогическое обследование  </vt:lpstr>
      <vt:lpstr>   Педагогическое просвещение   </vt:lpstr>
      <vt:lpstr>   Взаимопосещение занятий Интегрированные занятия  </vt:lpstr>
      <vt:lpstr> Содержание занятий </vt:lpstr>
      <vt:lpstr> Организация   прогулки  </vt:lpstr>
      <vt:lpstr>  Организация   прогулки  </vt:lpstr>
      <vt:lpstr>Работа с родителями</vt:lpstr>
      <vt:lpstr>Коррекционная работа </vt:lpstr>
      <vt:lpstr>Коррекционная работа </vt:lpstr>
      <vt:lpstr>Коррекционная работа </vt:lpstr>
      <vt:lpstr>Коррекционная работа </vt:lpstr>
      <vt:lpstr>Коррекционная работа </vt:lpstr>
      <vt:lpstr>Коррекционная работа </vt:lpstr>
      <vt:lpstr>Создание ППРС </vt:lpstr>
      <vt:lpstr>Создание ППРС </vt:lpstr>
      <vt:lpstr>Создание ППРС </vt:lpstr>
      <vt:lpstr>  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</dc:title>
  <dc:creator>Мария</dc:creator>
  <cp:lastModifiedBy>Home</cp:lastModifiedBy>
  <cp:revision>109</cp:revision>
  <dcterms:created xsi:type="dcterms:W3CDTF">2018-04-02T13:24:14Z</dcterms:created>
  <dcterms:modified xsi:type="dcterms:W3CDTF">2022-02-24T05:10:22Z</dcterms:modified>
</cp:coreProperties>
</file>