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2" r:id="rId5"/>
    <p:sldId id="266" r:id="rId6"/>
    <p:sldId id="267" r:id="rId7"/>
    <p:sldId id="268" r:id="rId8"/>
    <p:sldId id="269" r:id="rId9"/>
    <p:sldId id="270" r:id="rId10"/>
    <p:sldId id="271" r:id="rId11"/>
    <p:sldId id="259" r:id="rId12"/>
    <p:sldId id="265" r:id="rId13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2C66-9595-4BC5-9D91-7BAD86B16149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D1393-DD06-4108-80B6-128CB82C0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2069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2C66-9595-4BC5-9D91-7BAD86B16149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D1393-DD06-4108-80B6-128CB82C0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030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2C66-9595-4BC5-9D91-7BAD86B16149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D1393-DD06-4108-80B6-128CB82C0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192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2C66-9595-4BC5-9D91-7BAD86B16149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D1393-DD06-4108-80B6-128CB82C0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566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2C66-9595-4BC5-9D91-7BAD86B16149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D1393-DD06-4108-80B6-128CB82C0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024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2C66-9595-4BC5-9D91-7BAD86B16149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D1393-DD06-4108-80B6-128CB82C0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844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2C66-9595-4BC5-9D91-7BAD86B16149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D1393-DD06-4108-80B6-128CB82C0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936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2C66-9595-4BC5-9D91-7BAD86B16149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D1393-DD06-4108-80B6-128CB82C0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023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2C66-9595-4BC5-9D91-7BAD86B16149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D1393-DD06-4108-80B6-128CB82C0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189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2C66-9595-4BC5-9D91-7BAD86B16149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D1393-DD06-4108-80B6-128CB82C0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652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2C66-9595-4BC5-9D91-7BAD86B16149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D1393-DD06-4108-80B6-128CB82C0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684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22C66-9595-4BC5-9D91-7BAD86B16149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D1393-DD06-4108-80B6-128CB82C0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50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420888"/>
            <a:ext cx="8424936" cy="187220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Использование </a:t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метода наглядного моделирования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коррекционной работе ДОУ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:\осел\А3 Детские 5 шт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14934" r="14632" b="1074"/>
          <a:stretch>
            <a:fillRect/>
          </a:stretch>
        </p:blipFill>
        <p:spPr bwMode="auto">
          <a:xfrm>
            <a:off x="131269" y="116632"/>
            <a:ext cx="1848951" cy="1872208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40463" y="4748676"/>
            <a:ext cx="62258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Семинар-практикум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рамках работы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городского профессионального сообщества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учителей-логопедов и учителей-дефектологов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дошкольных образовательных учреждений г. Челябинска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адпись 2"/>
          <p:cNvSpPr txBox="1">
            <a:spLocks noChangeArrowheads="1"/>
          </p:cNvSpPr>
          <p:nvPr/>
        </p:nvSpPr>
        <p:spPr bwMode="auto">
          <a:xfrm>
            <a:off x="2123728" y="481236"/>
            <a:ext cx="7020272" cy="64350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Муниципальное автономное дошкольное образовательное учреждение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«Детский сад № 422 г. Челябинска»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63721" y="6119336"/>
            <a:ext cx="286636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Старший воспитатель  МАДОУ </a:t>
            </a: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«ДС  № 422 г. Челябинска»</a:t>
            </a: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Глухова Ольга Сергеевна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52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2" t="11544" b="11840"/>
          <a:stretch/>
        </p:blipFill>
        <p:spPr>
          <a:xfrm>
            <a:off x="2373418" y="33959"/>
            <a:ext cx="5856932" cy="68240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023" y="188640"/>
            <a:ext cx="9161023" cy="687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3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418" y="200624"/>
            <a:ext cx="8246382" cy="1217014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Этапы формирования навыков наглядного моделирования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RY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5496" y="2308197"/>
            <a:ext cx="2530282" cy="2532265"/>
          </a:xfrm>
          <a:prstGeom prst="rect">
            <a:avLst/>
          </a:prstGeom>
          <a:noFill/>
        </p:spPr>
      </p:pic>
      <p:pic>
        <p:nvPicPr>
          <p:cNvPr id="4" name="Picture 5" descr="LB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308197"/>
            <a:ext cx="2532265" cy="2532265"/>
          </a:xfrm>
          <a:prstGeom prst="rect">
            <a:avLst/>
          </a:prstGeom>
          <a:noFill/>
        </p:spPr>
      </p:pic>
      <p:pic>
        <p:nvPicPr>
          <p:cNvPr id="5" name="Picture 6" descr="O_chevron001"/>
          <p:cNvPicPr>
            <a:picLocks noChangeAspect="1" noChangeArrowheads="1"/>
          </p:cNvPicPr>
          <p:nvPr/>
        </p:nvPicPr>
        <p:blipFill>
          <a:blip r:embed="rId4" cstate="print">
            <a:lum bright="6000" contrast="42000"/>
            <a:grayscl/>
          </a:blip>
          <a:srcRect/>
          <a:stretch>
            <a:fillRect/>
          </a:stretch>
        </p:blipFill>
        <p:spPr bwMode="auto">
          <a:xfrm>
            <a:off x="2719748" y="3364176"/>
            <a:ext cx="574608" cy="646875"/>
          </a:xfrm>
          <a:prstGeom prst="rect">
            <a:avLst/>
          </a:prstGeom>
          <a:noFill/>
        </p:spPr>
      </p:pic>
      <p:pic>
        <p:nvPicPr>
          <p:cNvPr id="6" name="Picture 7" descr="O_chevron001"/>
          <p:cNvPicPr>
            <a:picLocks noChangeAspect="1" noChangeArrowheads="1"/>
          </p:cNvPicPr>
          <p:nvPr/>
        </p:nvPicPr>
        <p:blipFill>
          <a:blip r:embed="rId4" cstate="print">
            <a:lum bright="6000" contrast="42000"/>
            <a:grayscl/>
          </a:blip>
          <a:srcRect/>
          <a:stretch>
            <a:fillRect/>
          </a:stretch>
        </p:blipFill>
        <p:spPr bwMode="auto">
          <a:xfrm>
            <a:off x="5864686" y="3286389"/>
            <a:ext cx="574608" cy="646874"/>
          </a:xfrm>
          <a:prstGeom prst="rect">
            <a:avLst/>
          </a:prstGeom>
          <a:noFill/>
        </p:spPr>
      </p:pic>
      <p:pic>
        <p:nvPicPr>
          <p:cNvPr id="7" name="Picture 8" descr="YG_circle0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94356" y="2308197"/>
            <a:ext cx="2572804" cy="2572805"/>
          </a:xfrm>
          <a:prstGeom prst="rect">
            <a:avLst/>
          </a:prstGeom>
          <a:noFill/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gray">
          <a:xfrm>
            <a:off x="439626" y="3009661"/>
            <a:ext cx="1880125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Усвоение и анализ сенсорного материала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gray">
          <a:xfrm>
            <a:off x="3619143" y="3009661"/>
            <a:ext cx="1888961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Перевод на знаково-символический язык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gray">
          <a:xfrm>
            <a:off x="6959222" y="3251161"/>
            <a:ext cx="1662829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с моделью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97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6745" y="0"/>
            <a:ext cx="6597352" cy="659735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147250" y="5530045"/>
            <a:ext cx="42233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8E8E"/>
                </a:solidFill>
                <a:latin typeface="Times New Roman" pitchFamily="18" charset="0"/>
                <a:cs typeface="Times New Roman" pitchFamily="18" charset="0"/>
              </a:rPr>
              <a:t>Развивающий и воспитывающий характер обучения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226" y="2921222"/>
            <a:ext cx="703320" cy="7033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9302">
            <a:off x="1974431" y="5772750"/>
            <a:ext cx="703320" cy="70332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385" y="4242563"/>
            <a:ext cx="703320" cy="70332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5475">
            <a:off x="3732191" y="1695063"/>
            <a:ext cx="703320" cy="70332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564226" y="4242563"/>
            <a:ext cx="31599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B7C026"/>
                </a:solidFill>
                <a:latin typeface="Times New Roman" pitchFamily="18" charset="0"/>
                <a:cs typeface="Times New Roman" pitchFamily="18" charset="0"/>
              </a:rPr>
              <a:t>Системность и последовательность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90759" y="2949716"/>
            <a:ext cx="30499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9A43"/>
                </a:solidFill>
                <a:latin typeface="Times New Roman" pitchFamily="18" charset="0"/>
                <a:cs typeface="Times New Roman" pitchFamily="18" charset="0"/>
              </a:rPr>
              <a:t>Наглядность и доступность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46641" y="1723557"/>
            <a:ext cx="41973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B687C"/>
                </a:solidFill>
                <a:latin typeface="Times New Roman" pitchFamily="18" charset="0"/>
                <a:cs typeface="Times New Roman" pitchFamily="18" charset="0"/>
              </a:rPr>
              <a:t>Сочетание коллективной и индивидуальной работы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78773" y="40574"/>
            <a:ext cx="4911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принципы обучения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74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Дидактические   игры</a:t>
            </a:r>
          </a:p>
        </p:txBody>
      </p:sp>
      <p:pic>
        <p:nvPicPr>
          <p:cNvPr id="35842" name="Picture 2" descr="C:\Users\1\Desktop\корнякова\123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4079" y="862700"/>
            <a:ext cx="2879849" cy="259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 descr="C:\Users\1\Desktop\корнякова\aace6c21d83c36eaf7bd4fc8e8dc39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080" y="980728"/>
            <a:ext cx="2950666" cy="280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 descr="C:\Users\1\Desktop\корнякова\216_1.jpg"/>
          <p:cNvPicPr>
            <a:picLocks noChangeAspect="1" noChangeArrowheads="1"/>
          </p:cNvPicPr>
          <p:nvPr/>
        </p:nvPicPr>
        <p:blipFill rotWithShape="1">
          <a:blip r:embed="rId4"/>
          <a:srcRect t="6621"/>
          <a:stretch/>
        </p:blipFill>
        <p:spPr bwMode="auto">
          <a:xfrm>
            <a:off x="5632334" y="3786503"/>
            <a:ext cx="2629024" cy="2929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C:\Users\1\Desktop\корнякова\1ab4fd13dfb12d8405bad29cdf59215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2220" y="3786503"/>
            <a:ext cx="3167822" cy="2666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6" descr="http://vashdomofon.mk.ua/wp-content/uploads/2015/08/%C2%A9-coramax-Fotolia.com_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30522" y="3429000"/>
            <a:ext cx="180181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224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3" y="477833"/>
            <a:ext cx="8784975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Использование дидактических игр в образовательном процессе ДОУ</a:t>
            </a:r>
            <a:endParaRPr lang="ru-RU" sz="2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7" t="20833" r="35745" b="17460"/>
          <a:stretch/>
        </p:blipFill>
        <p:spPr bwMode="auto">
          <a:xfrm>
            <a:off x="395536" y="947450"/>
            <a:ext cx="8373938" cy="5649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4" t="21438" r="30488" b="18898"/>
          <a:stretch/>
        </p:blipFill>
        <p:spPr bwMode="auto">
          <a:xfrm>
            <a:off x="179513" y="947450"/>
            <a:ext cx="8890895" cy="5706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6" t="21033" r="31101" b="15476"/>
          <a:stretch/>
        </p:blipFill>
        <p:spPr bwMode="auto">
          <a:xfrm>
            <a:off x="215734" y="1003627"/>
            <a:ext cx="8568953" cy="5649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2" t="20437" r="31102" b="11508"/>
          <a:stretch/>
        </p:blipFill>
        <p:spPr bwMode="auto">
          <a:xfrm>
            <a:off x="194329" y="1006827"/>
            <a:ext cx="8776352" cy="5835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12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21184E-6 L -0.23732 -0.2282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75" y="-114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2405E-6 L 0.24531 -0.2113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57" y="-10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50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500"/>
                            </p:stCondLst>
                            <p:childTnLst>
                              <p:par>
                                <p:cTn id="3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89639E-6 L -0.27171 0.1827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94" y="9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0"/>
                            </p:stCondLst>
                            <p:childTnLst>
                              <p:par>
                                <p:cTn id="3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000"/>
                            </p:stCondLst>
                            <p:childTnLst>
                              <p:par>
                                <p:cTn id="4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87697E-6 L 0.24306 0.1690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53" y="84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4657" t="39906" r="38180" b="25169"/>
          <a:stretch/>
        </p:blipFill>
        <p:spPr bwMode="auto">
          <a:xfrm>
            <a:off x="683568" y="2304167"/>
            <a:ext cx="5832648" cy="37891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23728" y="116632"/>
            <a:ext cx="694826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«Расскажи – и я забуду,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покажи – и я запомню,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	дай попробовать – и я пойму».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китайская пословица 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5\Videos\Desktop\РМО ZOOM 24.12.2020 Подготовка\question-вопрос-и-человечик-знак-вопроса-мем-анимация-анимашка-нерюнгри-гифка-цветовые-вариации-фотошопинг-фотошоп-картинка-ПША-ГИФ-UBA-GIF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067369"/>
            <a:ext cx="1691680" cy="169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935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150" y="795338"/>
            <a:ext cx="5980113" cy="5273675"/>
          </a:xfrm>
          <a:prstGeom prst="rect">
            <a:avLst/>
          </a:prstGeom>
          <a:noFill/>
          <a:ln>
            <a:noFill/>
          </a:ln>
          <a:effectLst>
            <a:glow rad="228600">
              <a:schemeClr val="bg2">
                <a:lumMod val="50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736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244" y="-27384"/>
            <a:ext cx="5794036" cy="710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129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35" y="908720"/>
            <a:ext cx="5692746" cy="5347454"/>
          </a:xfrm>
          <a:prstGeom prst="rect">
            <a:avLst/>
          </a:prstGeom>
          <a:noFill/>
          <a:ln>
            <a:noFill/>
          </a:ln>
          <a:effectLst>
            <a:glow rad="228600">
              <a:schemeClr val="bg2">
                <a:lumMod val="50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305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368" y="1340768"/>
            <a:ext cx="2580687" cy="3558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58081"/>
            <a:ext cx="6087553" cy="45069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81397" y="169155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599656" y="22048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599656" y="277594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599656" y="328498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599656" y="378904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225663" y="169155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246743" y="226062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246743" y="276322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7281471" y="32883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269040" y="378904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868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95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d60ad84a3dcffd4915147129c10cbd1d45492b"/>
</p:tagLst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2352</TotalTime>
  <Words>107</Words>
  <Application>Microsoft Office PowerPoint</Application>
  <PresentationFormat>Экран (4:3)</PresentationFormat>
  <Paragraphs>36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Использование  метода наглядного моделирования  в коррекционной работе ДОУ</vt:lpstr>
      <vt:lpstr>Дидактические   игры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формирования навыков наглядного моделирования</vt:lpstr>
      <vt:lpstr>Презентация PowerPoint</vt:lpstr>
    </vt:vector>
  </TitlesOfParts>
  <Company>http://presentation-creation.ru/powerpoint-templates.html</Company>
  <LinksUpToDate>false</LinksUpToDate>
  <SharedDoc>false</SharedDoc>
  <HyperlinkBase>http://presentation-creation.ru/powerpoint-templates.html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Абстрактные баннеры - шаблон презентации с сайта http://presentation-creation.ru</dc:title>
  <dc:creator>obstinate</dc:creator>
  <dc:description>Шаблон презентации с сайта http://presentation-creation.ru/</dc:description>
  <cp:lastModifiedBy>5</cp:lastModifiedBy>
  <cp:revision>61</cp:revision>
  <dcterms:created xsi:type="dcterms:W3CDTF">2017-06-19T18:19:33Z</dcterms:created>
  <dcterms:modified xsi:type="dcterms:W3CDTF">2021-01-21T07:09:10Z</dcterms:modified>
</cp:coreProperties>
</file>