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988424" cy="187220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Сотрудничество специалистов и семьи в образовательном процессе группы для детей с РАС</a:t>
            </a:r>
            <a:endParaRPr lang="ru-RU" sz="2800" b="1" dirty="0"/>
          </a:p>
        </p:txBody>
      </p:sp>
      <p:pic>
        <p:nvPicPr>
          <p:cNvPr id="1026" name="Picture 2" descr="C:\Users\1\Desktop\пазл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079" y="2492896"/>
            <a:ext cx="4464496" cy="401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170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Актуальность 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Взаимодействия  специалистов;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Формы </a:t>
            </a:r>
            <a:r>
              <a:rPr lang="ru-RU" sz="32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взаимодействия с </a:t>
            </a:r>
            <a:r>
              <a:rPr lang="ru-RU" sz="32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семьёй;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</a:t>
            </a:r>
            <a:r>
              <a:rPr lang="ru-RU" sz="32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ерспективы</a:t>
            </a:r>
            <a:r>
              <a:rPr lang="ru-RU" sz="32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8581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19256" cy="370527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Генерализация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навыков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;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2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Специфичность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      методов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коррекции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3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3.Психологическое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сопровождения.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 descr="C:\Users\1\Desktop\гене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53483"/>
            <a:ext cx="2066083" cy="156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метод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36912"/>
            <a:ext cx="2246687" cy="199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псих помощ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85" y="4293096"/>
            <a:ext cx="2338958" cy="230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298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Взаимодействие между специалистами</a:t>
            </a:r>
            <a:endParaRPr lang="ru-RU" dirty="0"/>
          </a:p>
        </p:txBody>
      </p:sp>
      <p:pic>
        <p:nvPicPr>
          <p:cNvPr id="2050" name="Picture 2" descr="C:\Users\1\Desktop\лебедь рак и щу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181056" cy="478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3845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взаимодействия с семьёй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Групповые </a:t>
            </a:r>
            <a:r>
              <a:rPr lang="ru-RU" sz="36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собрания и </a:t>
            </a:r>
            <a:r>
              <a:rPr lang="ru-RU" sz="36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тренинги;</a:t>
            </a:r>
            <a:endParaRPr lang="ru-RU" sz="36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Индивидуальное консультирование;</a:t>
            </a:r>
            <a:endParaRPr lang="ru-RU" sz="36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Экспертное сопровождение;</a:t>
            </a:r>
            <a:endParaRPr lang="ru-RU" sz="36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Родительские уголки;</a:t>
            </a:r>
            <a:endParaRPr lang="ru-RU" sz="36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Домашние </a:t>
            </a:r>
            <a:r>
              <a:rPr lang="ru-RU" sz="36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задания</a:t>
            </a:r>
            <a:r>
              <a:rPr lang="ru-RU" sz="36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0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Перспективы</a:t>
            </a:r>
            <a:endParaRPr lang="ru-RU" dirty="0"/>
          </a:p>
        </p:txBody>
      </p:sp>
      <p:pic>
        <p:nvPicPr>
          <p:cNvPr id="3075" name="Picture 3" descr="C:\Users\1\Desktop\slide-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408712" cy="480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803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семь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30942" cy="580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0517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113</TotalTime>
  <Words>78</Words>
  <Application>Microsoft Office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Исполнительная</vt:lpstr>
      <vt:lpstr>Сотрудничество специалистов и семьи в образовательном процессе группы для детей с РАС</vt:lpstr>
      <vt:lpstr>План:</vt:lpstr>
      <vt:lpstr>Актуальность </vt:lpstr>
      <vt:lpstr>Взаимодействие между специалистами</vt:lpstr>
      <vt:lpstr>Формы взаимодействия с семьёй</vt:lpstr>
      <vt:lpstr>Перспективы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Сотрудничество специалистов и семьи в образовательном процессе группы для детей с РАС</dc:title>
  <dc:creator>1</dc:creator>
  <cp:lastModifiedBy>1</cp:lastModifiedBy>
  <cp:revision>8</cp:revision>
  <dcterms:created xsi:type="dcterms:W3CDTF">2022-02-20T05:28:38Z</dcterms:created>
  <dcterms:modified xsi:type="dcterms:W3CDTF">2022-02-20T11:10:17Z</dcterms:modified>
</cp:coreProperties>
</file>