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2" r:id="rId5"/>
    <p:sldId id="261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A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8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7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17.jpe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954471" cy="16314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метода наглядного моделирования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работе учителя-логопеда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использованием учебно-игрового пособия «Математический планшет»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5517232"/>
            <a:ext cx="4678288" cy="1080120"/>
          </a:xfrm>
        </p:spPr>
        <p:txBody>
          <a:bodyPr>
            <a:noAutofit/>
          </a:bodyPr>
          <a:lstStyle/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Учитель-логопед 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МАДОУ «ДС № 422 г. Челябинска»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Селянина Виктория Константиновна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осел\А3 Детские 5 шт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934" r="14632" b="1074"/>
          <a:stretch>
            <a:fillRect/>
          </a:stretch>
        </p:blipFill>
        <p:spPr bwMode="auto">
          <a:xfrm>
            <a:off x="7236296" y="162692"/>
            <a:ext cx="1624352" cy="1682131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7392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7524" y="188640"/>
            <a:ext cx="8568952" cy="576064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математического планшета учителем-логопедом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4" y="764704"/>
            <a:ext cx="7650411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1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73832" y="76562"/>
            <a:ext cx="75963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Развитие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речевых  способностей дошкольного возраста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49137"/>
            <a:ext cx="2782577" cy="162589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87" y="651250"/>
            <a:ext cx="2609581" cy="156837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1250"/>
            <a:ext cx="2502076" cy="156837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64129" y="601439"/>
            <a:ext cx="3101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Задачи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3568" y="464173"/>
            <a:ext cx="19442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познавательные процессы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652426" y="1184253"/>
            <a:ext cx="20717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интеллектуально-творческие способности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88224" y="392165"/>
            <a:ext cx="20717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 </a:t>
            </a:r>
            <a:endParaRPr lang="ru-RU" dirty="0" smtClean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коммуникативные качества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3"/>
          <a:stretch/>
        </p:blipFill>
        <p:spPr bwMode="auto">
          <a:xfrm>
            <a:off x="323528" y="2866914"/>
            <a:ext cx="8192397" cy="414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95536" y="3284984"/>
            <a:ext cx="252028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Закреплять правильное звукопроизношение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228184" y="3284984"/>
            <a:ext cx="2218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фонематический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слух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251519" y="5127575"/>
            <a:ext cx="346094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грамматический речи и связную речь  на материале лексических тем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5540689" y="5127575"/>
            <a:ext cx="29060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Знакомить с элементами грамоты и развивать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графомоторные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навыки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24422" y="4335487"/>
            <a:ext cx="4895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наглядного моделирования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9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72" t="7515" r="11546" b="11878"/>
          <a:stretch/>
        </p:blipFill>
        <p:spPr bwMode="auto">
          <a:xfrm rot="164984">
            <a:off x="5565259" y="73676"/>
            <a:ext cx="3144440" cy="303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74" t="6063" r="11840" b="9517"/>
          <a:stretch/>
        </p:blipFill>
        <p:spPr bwMode="auto">
          <a:xfrm>
            <a:off x="5924550" y="3545779"/>
            <a:ext cx="285620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57" t="5226" r="12545" b="7491"/>
          <a:stretch/>
        </p:blipFill>
        <p:spPr bwMode="auto">
          <a:xfrm>
            <a:off x="251520" y="-1"/>
            <a:ext cx="3168352" cy="3109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5\Videos\Desktop\ел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1296988"/>
            <a:ext cx="2767012" cy="390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84" t="21755" r="36107" b="13731"/>
          <a:stretch/>
        </p:blipFill>
        <p:spPr bwMode="auto">
          <a:xfrm>
            <a:off x="384981" y="3350350"/>
            <a:ext cx="2878375" cy="348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04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99"/>
            <a:ext cx="3936437" cy="2952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89" y="3518306"/>
            <a:ext cx="3952384" cy="29445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0" y="3505128"/>
            <a:ext cx="3936436" cy="29523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0" y="179868"/>
            <a:ext cx="393643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1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012954"/>
            <a:ext cx="73448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Дед Мороз стоит у ёлки,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Пряча в бороду смешок.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 томи нас слишком долго,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Развяжи скорей мешок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0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892175"/>
            <a:ext cx="5157787" cy="507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24" t="24368" r="27241" b="21609"/>
          <a:stretch/>
        </p:blipFill>
        <p:spPr>
          <a:xfrm rot="10800000">
            <a:off x="1992313" y="919195"/>
            <a:ext cx="5287038" cy="5220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62" t="22758" r="27586" b="21379"/>
          <a:stretch/>
        </p:blipFill>
        <p:spPr>
          <a:xfrm rot="10800000">
            <a:off x="1992313" y="890307"/>
            <a:ext cx="5196923" cy="5240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21" t="28046" r="35689" b="25747"/>
          <a:stretch/>
        </p:blipFill>
        <p:spPr>
          <a:xfrm>
            <a:off x="1942248" y="990580"/>
            <a:ext cx="5229192" cy="50776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38" t="26208" r="27242" b="23448"/>
          <a:stretch/>
        </p:blipFill>
        <p:spPr>
          <a:xfrm rot="10800000">
            <a:off x="1960799" y="919195"/>
            <a:ext cx="5259950" cy="514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3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L -0.34636 -0.251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-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521 -0.252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-1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25 -0.253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75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75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3368 0.1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7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5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0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0.0335 0.180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" y="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1877</TotalTime>
  <Words>81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Применение метода наглядного моделирования  в работе учителя-логопеда  с использованием учебно-игрового пособия «Математический планшет»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метода наглядного моделирования  в работе учителя-логопеда  с использованием учебно-игрового пособия «Математический планшет» </dc:title>
  <dc:creator>5</dc:creator>
  <cp:lastModifiedBy>5</cp:lastModifiedBy>
  <cp:revision>22</cp:revision>
  <dcterms:created xsi:type="dcterms:W3CDTF">2020-12-23T05:40:38Z</dcterms:created>
  <dcterms:modified xsi:type="dcterms:W3CDTF">2021-01-20T13:12:35Z</dcterms:modified>
</cp:coreProperties>
</file>