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7" r:id="rId3"/>
    <p:sldId id="266" r:id="rId4"/>
    <p:sldId id="256" r:id="rId5"/>
    <p:sldId id="257" r:id="rId6"/>
    <p:sldId id="261" r:id="rId7"/>
    <p:sldId id="259" r:id="rId8"/>
    <p:sldId id="258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BDCC-8B32-46A2-BC2B-971823944492}" type="datetimeFigureOut">
              <a:rPr lang="ru-RU" smtClean="0"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5CD0-6687-41C7-B961-B3B69F16097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E: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82046"/>
            <a:ext cx="8208912" cy="5611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E:\slide_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280920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E:\slid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E:\slide_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E:\-3-638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098" y="144432"/>
            <a:ext cx="8307181" cy="6236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E:\slide_3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665" y="0"/>
            <a:ext cx="8759170" cy="6597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E:\fgos_rezul_t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782" y="31836"/>
            <a:ext cx="8911218" cy="6826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E:\fgos_5_oblastej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782" y="85646"/>
            <a:ext cx="8911218" cy="66589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E:\slide_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54" y="0"/>
            <a:ext cx="8691809" cy="6597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ВАЛЯ</dc:creator>
  <cp:lastModifiedBy>ВАЛЯ</cp:lastModifiedBy>
  <cp:revision>4</cp:revision>
  <dcterms:created xsi:type="dcterms:W3CDTF">2015-11-13T05:07:36Z</dcterms:created>
  <dcterms:modified xsi:type="dcterms:W3CDTF">2015-11-13T05:42:18Z</dcterms:modified>
</cp:coreProperties>
</file>