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7" r:id="rId3"/>
    <p:sldId id="266" r:id="rId4"/>
    <p:sldId id="256" r:id="rId5"/>
    <p:sldId id="257" r:id="rId6"/>
    <p:sldId id="261" r:id="rId7"/>
    <p:sldId id="259" r:id="rId8"/>
    <p:sldId id="258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2BDCC-8B32-46A2-BC2B-97182394449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F5CD0-6687-41C7-B961-B3B69F16097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2046"/>
            <a:ext cx="8208912" cy="5611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E:\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0920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E:\slide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-3-63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098" y="144432"/>
            <a:ext cx="8307181" cy="6236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slide_3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665" y="0"/>
            <a:ext cx="8759170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fgos_rezul_t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782" y="31836"/>
            <a:ext cx="8911218" cy="6826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fgos_5_oblaste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782" y="85646"/>
            <a:ext cx="8911218" cy="6658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slide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54" y="0"/>
            <a:ext cx="8691809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ВАЛЯ</dc:creator>
  <cp:lastModifiedBy>ВАЛЯ</cp:lastModifiedBy>
  <cp:revision>4</cp:revision>
  <dcterms:created xsi:type="dcterms:W3CDTF">2015-11-13T05:07:36Z</dcterms:created>
  <dcterms:modified xsi:type="dcterms:W3CDTF">2015-11-13T05:42:18Z</dcterms:modified>
</cp:coreProperties>
</file>