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2" r:id="rId4"/>
    <p:sldId id="258" r:id="rId5"/>
    <p:sldId id="261" r:id="rId6"/>
    <p:sldId id="260" r:id="rId7"/>
    <p:sldId id="266" r:id="rId8"/>
    <p:sldId id="263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85309C-A12D-43EA-8093-6F56CC0D48D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31A1C5-7C6F-4766-BF2A-A76BE527D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077072"/>
            <a:ext cx="5536704" cy="1224136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/>
              <a:t> 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«Учите ребенка каким-нибудь неизвестным ему пяти словам — он будет долго напрасно мучиться, но свяжите двадцать таких слов с картинками, и он усвоит на лету»                            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К.Д. Ушинский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18" y="1506528"/>
            <a:ext cx="9125882" cy="2520281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Использование метода наглядного моделирования при ознакомлении с художественной литературой и развитии речи</a:t>
            </a:r>
            <a:endParaRPr lang="ru-RU" sz="3600" b="1" i="1" dirty="0"/>
          </a:p>
        </p:txBody>
      </p:sp>
      <p:pic>
        <p:nvPicPr>
          <p:cNvPr id="4" name="Рисунок 3" descr="D:\осел\А3 Детские 5 шт.jpg"/>
          <p:cNvPicPr/>
          <p:nvPr/>
        </p:nvPicPr>
        <p:blipFill>
          <a:blip r:embed="rId2" cstate="print"/>
          <a:srcRect l="14934" r="14632" b="1074"/>
          <a:stretch>
            <a:fillRect/>
          </a:stretch>
        </p:blipFill>
        <p:spPr bwMode="auto">
          <a:xfrm>
            <a:off x="427369" y="188640"/>
            <a:ext cx="1336320" cy="129614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00666" y="5661925"/>
            <a:ext cx="3390031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7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 МАДОУ </a:t>
            </a:r>
          </a:p>
          <a:p>
            <a:pPr algn="r"/>
            <a:r>
              <a:rPr lang="ru-RU" sz="17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«ДС № 422 г. Челябинска»</a:t>
            </a:r>
          </a:p>
          <a:p>
            <a:pPr algn="r"/>
            <a:r>
              <a:rPr lang="ru-RU" sz="17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Исакова Валентина Михайловна</a:t>
            </a:r>
            <a:endParaRPr lang="ru-RU" sz="17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3379" y="4437112"/>
            <a:ext cx="792088" cy="7920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009350" y="1988840"/>
            <a:ext cx="792088" cy="79208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150045" y="2636912"/>
            <a:ext cx="792088" cy="7920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11560" y="3501008"/>
            <a:ext cx="792088" cy="7920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956593" y="1181588"/>
            <a:ext cx="792088" cy="79208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45412" y="1412776"/>
            <a:ext cx="792088" cy="79208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04048" y="1196752"/>
            <a:ext cx="7920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914368" y="1448780"/>
            <a:ext cx="7920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804248" y="1973676"/>
            <a:ext cx="7920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274765" y="4653136"/>
            <a:ext cx="792088" cy="7920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037153" y="3645024"/>
            <a:ext cx="792088" cy="7920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641109" y="2648936"/>
            <a:ext cx="792088" cy="7920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009350" y="5049180"/>
            <a:ext cx="1111181" cy="111612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794048" y="188640"/>
            <a:ext cx="3684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«Что за сказка?»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7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180" y="188640"/>
            <a:ext cx="718364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ГОДОВОЕ ПЛАНИРОВАНИЕ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Home\Desktop\20201204_134834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879" t="5658" r="5536" b="3644"/>
          <a:stretch/>
        </p:blipFill>
        <p:spPr bwMode="auto">
          <a:xfrm>
            <a:off x="683568" y="1484784"/>
            <a:ext cx="777686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1610" y="260648"/>
            <a:ext cx="5020780" cy="1143000"/>
          </a:xfrm>
        </p:spPr>
        <p:txBody>
          <a:bodyPr/>
          <a:lstStyle/>
          <a:p>
            <a:r>
              <a:rPr lang="ru-RU" b="1" i="1" dirty="0" smtClean="0"/>
              <a:t>ЗАМЕСТИТЕЛИ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                  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71472" y="1556792"/>
            <a:ext cx="914400" cy="91440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57356" y="1556792"/>
            <a:ext cx="914400" cy="91440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000364" y="155679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143372" y="1556792"/>
            <a:ext cx="91440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286380" y="155679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429388" y="1556792"/>
            <a:ext cx="914400" cy="9144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2985552"/>
            <a:ext cx="278608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3342742"/>
            <a:ext cx="242889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3699932"/>
            <a:ext cx="2143140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4057122"/>
            <a:ext cx="171451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414312"/>
            <a:ext cx="128588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4771502"/>
            <a:ext cx="100013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5128692"/>
            <a:ext cx="64294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86182" y="3199866"/>
            <a:ext cx="1643074" cy="150019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215206" y="2842676"/>
            <a:ext cx="1571636" cy="142876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429256" y="4700064"/>
            <a:ext cx="500066" cy="500066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357950" y="4342874"/>
            <a:ext cx="500066" cy="500066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858016" y="5271568"/>
            <a:ext cx="1357322" cy="11430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5744" y="5715000"/>
            <a:ext cx="6512511" cy="1026368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СКАЗКА «ТЕРЕМОК»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:\Users\Home\Desktop\20201211_0955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6632"/>
            <a:ext cx="7236804" cy="550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157192"/>
            <a:ext cx="7190184" cy="1143000"/>
          </a:xfrm>
        </p:spPr>
        <p:txBody>
          <a:bodyPr/>
          <a:lstStyle/>
          <a:p>
            <a:r>
              <a:rPr lang="ru-RU" b="1" i="1" dirty="0" smtClean="0"/>
              <a:t>СКАЗКА «РУКАВИЧКА»</a:t>
            </a:r>
            <a:endParaRPr lang="ru-RU" b="1" i="1" dirty="0"/>
          </a:p>
        </p:txBody>
      </p:sp>
      <p:pic>
        <p:nvPicPr>
          <p:cNvPr id="4" name="Содержимое 3" descr="C:\Users\Home\Desktop\20201208_093947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683568" y="260648"/>
            <a:ext cx="770485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784" y="5301208"/>
            <a:ext cx="9036496" cy="1143000"/>
          </a:xfrm>
        </p:spPr>
        <p:txBody>
          <a:bodyPr>
            <a:noAutofit/>
          </a:bodyPr>
          <a:lstStyle/>
          <a:p>
            <a:pPr algn="l"/>
            <a:r>
              <a:rPr lang="ru-RU" sz="3400" b="1" i="1" dirty="0" smtClean="0"/>
              <a:t>СКАЗКА «ДВА ЖАДНЫХ </a:t>
            </a:r>
            <a:r>
              <a:rPr lang="ru-RU" sz="3400" i="1" dirty="0"/>
              <a:t>М</a:t>
            </a:r>
            <a:r>
              <a:rPr lang="ru-RU" sz="3400" b="1" i="1" dirty="0" smtClean="0"/>
              <a:t>ЕДВЕЖОНКА»</a:t>
            </a:r>
            <a:endParaRPr lang="ru-RU" sz="3400" b="1" i="1" dirty="0"/>
          </a:p>
        </p:txBody>
      </p:sp>
      <p:pic>
        <p:nvPicPr>
          <p:cNvPr id="1029" name="Picture 5" descr="C:\Users\Home\Desktop\20201215_10020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920402" y="188640"/>
            <a:ext cx="7282187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Home\Desktop\20210115_16070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28596" y="214290"/>
            <a:ext cx="8286806" cy="6286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esktop\20210115_16114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85718" y="285728"/>
            <a:ext cx="8643999" cy="6357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esktop\20210115_16135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00034" y="428603"/>
            <a:ext cx="8286806" cy="6000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3114</TotalTime>
  <Words>48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Использование метода наглядного моделирования при ознакомлении с художественной литературой и развитии речи</vt:lpstr>
      <vt:lpstr>ГОДОВОЕ ПЛАНИРОВАНИЕ </vt:lpstr>
      <vt:lpstr>ЗАМЕСТИТЕЛИ</vt:lpstr>
      <vt:lpstr>СКАЗКА «ТЕРЕМОК»</vt:lpstr>
      <vt:lpstr>СКАЗКА «РУКАВИЧКА»</vt:lpstr>
      <vt:lpstr>СКАЗКА «ДВА ЖАДНЫХ МЕДВЕЖОНКА»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наглядного моделирования в образовательной работе ДОУ.</dc:title>
  <dc:creator>Home</dc:creator>
  <cp:lastModifiedBy>1</cp:lastModifiedBy>
  <cp:revision>315</cp:revision>
  <dcterms:created xsi:type="dcterms:W3CDTF">2020-12-05T06:20:25Z</dcterms:created>
  <dcterms:modified xsi:type="dcterms:W3CDTF">2021-01-21T03:44:09Z</dcterms:modified>
</cp:coreProperties>
</file>