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56" r:id="rId2"/>
    <p:sldId id="257" r:id="rId3"/>
    <p:sldId id="268" r:id="rId4"/>
    <p:sldId id="269" r:id="rId5"/>
    <p:sldId id="271" r:id="rId6"/>
    <p:sldId id="258" r:id="rId7"/>
    <p:sldId id="259" r:id="rId8"/>
    <p:sldId id="260" r:id="rId9"/>
    <p:sldId id="261" r:id="rId10"/>
    <p:sldId id="262" r:id="rId11"/>
    <p:sldId id="272" r:id="rId12"/>
    <p:sldId id="267" r:id="rId13"/>
    <p:sldId id="263" r:id="rId14"/>
    <p:sldId id="266" r:id="rId15"/>
    <p:sldId id="273" r:id="rId16"/>
    <p:sldId id="270" r:id="rId17"/>
    <p:sldId id="26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F564B-6E5B-4434-B699-FE81B2AAF440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A891E-8DEA-4471-A1E4-3EEBDCDD9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98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A891E-8DEA-4471-A1E4-3EEBDCDD973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153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A891E-8DEA-4471-A1E4-3EEBDCDD973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1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D70728E-5735-4815-8C24-A375804D423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6CF0199-3B30-4FC9-8838-DEBD9D92B277}" type="datetimeFigureOut">
              <a:rPr lang="ru-RU" smtClean="0"/>
              <a:t>21.11.2021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332656"/>
            <a:ext cx="7543800" cy="4824536"/>
          </a:xfrm>
        </p:spPr>
        <p:txBody>
          <a:bodyPr/>
          <a:lstStyle/>
          <a:p>
            <a:pPr algn="ctr"/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зондозаменителей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коррекционной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учителя-логопеда ДОУ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725144"/>
            <a:ext cx="6461760" cy="106680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Подготовили учителя-логопеды:</a:t>
            </a:r>
          </a:p>
          <a:p>
            <a:r>
              <a:rPr lang="ru-RU" dirty="0" err="1"/>
              <a:t>Землякова</a:t>
            </a:r>
            <a:r>
              <a:rPr lang="ru-RU" dirty="0"/>
              <a:t> И.А. МБДОУ «ДС№203 </a:t>
            </a:r>
            <a:r>
              <a:rPr lang="ru-RU" dirty="0" err="1"/>
              <a:t>г.Челябинска</a:t>
            </a:r>
            <a:r>
              <a:rPr lang="ru-RU" dirty="0"/>
              <a:t>»</a:t>
            </a:r>
          </a:p>
          <a:p>
            <a:r>
              <a:rPr lang="ru-RU" dirty="0"/>
              <a:t>Александрова О.В. МБДОУ «ДС №347 </a:t>
            </a:r>
            <a:r>
              <a:rPr lang="ru-RU" dirty="0" err="1"/>
              <a:t>г.Челябинска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61525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Чем можно заменить?</a:t>
            </a:r>
          </a:p>
        </p:txBody>
      </p:sp>
      <p:pic>
        <p:nvPicPr>
          <p:cNvPr id="5126" name="Picture 6" descr="E:\семинар 25.11\чайн ложки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36" b="13547"/>
          <a:stretch/>
        </p:blipFill>
        <p:spPr bwMode="auto">
          <a:xfrm>
            <a:off x="5220072" y="1700808"/>
            <a:ext cx="2424061" cy="1590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E:\семинар 25.11\ложки для специй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3" t="27330" r="21870" b="27216"/>
          <a:stretch/>
        </p:blipFill>
        <p:spPr bwMode="auto">
          <a:xfrm rot="16200000">
            <a:off x="5751592" y="4149753"/>
            <a:ext cx="1361019" cy="1935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850" y="2678113"/>
            <a:ext cx="1890713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2818656" cy="4800600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Чайными ложками</a:t>
            </a:r>
          </a:p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или ложечкой     </a:t>
            </a:r>
          </a:p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специй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Бусиной бесцветной на  шпагате/нитке.</a:t>
            </a:r>
          </a:p>
          <a:p>
            <a:pPr marL="11430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76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233" y="1052736"/>
            <a:ext cx="3505504" cy="2036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89040"/>
            <a:ext cx="3956050" cy="293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06576"/>
            <a:ext cx="25922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Шпатель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по-Корицкому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Палочки для мороженого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Ватные палочки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для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моделирования торта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50000"/>
          <a:stretch/>
        </p:blipFill>
        <p:spPr bwMode="auto">
          <a:xfrm rot="16200000">
            <a:off x="1469303" y="3479213"/>
            <a:ext cx="1285112" cy="420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48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20203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E:\семинар 25.11\фото ш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81128"/>
            <a:ext cx="3152686" cy="1748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60" y="836712"/>
            <a:ext cx="2819440" cy="1403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60" y="4753517"/>
            <a:ext cx="2332484" cy="1403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692696"/>
            <a:ext cx="302433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 «чашечки»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+видео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7D3C67-C56E-4039-9B25-1C01A9E7BF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664" y="2143017"/>
            <a:ext cx="2560542" cy="1920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1305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Сонорные звуки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вызывания  звуков /Л,Р/ актуальны зонды:</a:t>
            </a:r>
          </a:p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«Лопатка  и шариковый», предложены </a:t>
            </a:r>
          </a:p>
          <a:p>
            <a:pPr marL="114300" indent="0">
              <a:buNone/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Ф.А.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6147" name="Picture 3" descr="E:\семинар 25.11\шар зонд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04" r="44187"/>
          <a:stretch/>
        </p:blipFill>
        <p:spPr bwMode="auto">
          <a:xfrm rot="16200000">
            <a:off x="2168066" y="1800488"/>
            <a:ext cx="106345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E:\семинар 25.11\зонды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57" t="10370" r="44762" b="27408"/>
          <a:stretch/>
        </p:blipFill>
        <p:spPr bwMode="auto">
          <a:xfrm rot="16200000">
            <a:off x="2214825" y="3265895"/>
            <a:ext cx="1204686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46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Чем можно заменить?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49" y="3933056"/>
            <a:ext cx="1951484" cy="195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1" t="12815" r="17164" b="15280"/>
          <a:stretch/>
        </p:blipFill>
        <p:spPr bwMode="auto">
          <a:xfrm>
            <a:off x="4355976" y="1130602"/>
            <a:ext cx="3060123" cy="2424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 descr="E:\семинар 25.11\кокт палочки ш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133" y="3573016"/>
            <a:ext cx="2789984" cy="233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1628800"/>
            <a:ext cx="259228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 соска для кормления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Бесцветная бусина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Палочки для коктейля</a:t>
            </a:r>
          </a:p>
        </p:txBody>
      </p:sp>
    </p:spTree>
    <p:extLst>
      <p:ext uri="{BB962C8B-B14F-4D97-AF65-F5344CB8AC3E}">
        <p14:creationId xmlns:p14="http://schemas.microsoft.com/office/powerpoint/2010/main" val="417401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87424"/>
            <a:ext cx="76200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2602632" cy="48006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Ватные палочки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Одноразовый шприц без иглы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конюли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Набор для декорирования торта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Палочки для мороженого/</a:t>
            </a:r>
          </a:p>
          <a:p>
            <a:pPr marL="11430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деревянный   </a:t>
            </a:r>
          </a:p>
          <a:p>
            <a:pPr marL="11430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шпатель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2627313" cy="1597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128948"/>
            <a:ext cx="2352675" cy="235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37042"/>
            <a:ext cx="2152650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 descr="E:\семинар 25.11\шпатель де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092915"/>
            <a:ext cx="2165800" cy="1620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15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семинар 25.11\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145" y="2532168"/>
            <a:ext cx="3145055" cy="1793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9249" y="52297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Вызывание звука /Р/+видео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8B4891A-E46C-45A6-A586-5FCEF5138E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14" b="23556"/>
          <a:stretch/>
        </p:blipFill>
        <p:spPr>
          <a:xfrm>
            <a:off x="425128" y="2567515"/>
            <a:ext cx="3780514" cy="1793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1B9FE7D-444E-4488-9EDF-1823D7C51AF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38" r="4999" b="19185"/>
          <a:stretch/>
        </p:blipFill>
        <p:spPr>
          <a:xfrm>
            <a:off x="4716016" y="112780"/>
            <a:ext cx="3600400" cy="1920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9AFC39-9A9C-44CE-A611-9615E38DD96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4983"/>
          <a:stretch/>
        </p:blipFill>
        <p:spPr>
          <a:xfrm>
            <a:off x="704145" y="4851865"/>
            <a:ext cx="3501497" cy="1673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654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2276872"/>
            <a:ext cx="7620000" cy="1143000"/>
          </a:xfrm>
        </p:spPr>
        <p:txBody>
          <a:bodyPr/>
          <a:lstStyle/>
          <a:p>
            <a:pPr algn="ctr"/>
            <a:r>
              <a:rPr lang="ru-RU" dirty="0"/>
              <a:t>Спасибо </a:t>
            </a:r>
            <a:r>
              <a:rPr lang="ru-RU"/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0365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620000" cy="1143000"/>
          </a:xfrm>
        </p:spPr>
        <p:txBody>
          <a:bodyPr/>
          <a:lstStyle/>
          <a:p>
            <a:r>
              <a:rPr lang="ru-RU" sz="4000" dirty="0"/>
              <a:t>Актуальность темы: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вызывания звуков и их автоматизации  у некоторой категории детей, невозможно обойтись без дополнительной помощи(зондов).</a:t>
            </a:r>
          </a:p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учитывая  современную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эпидситуацию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11430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инструменты должны быть только индивидуальными или одноразовыми.</a:t>
            </a:r>
          </a:p>
        </p:txBody>
      </p:sp>
    </p:spTree>
    <p:extLst>
      <p:ext uri="{BB962C8B-B14F-4D97-AF65-F5344CB8AC3E}">
        <p14:creationId xmlns:p14="http://schemas.microsoft.com/office/powerpoint/2010/main" val="2096456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210146"/>
          </a:xfrm>
        </p:spPr>
        <p:txBody>
          <a:bodyPr/>
          <a:lstStyle/>
          <a:p>
            <a:pPr algn="ctr"/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 err="1"/>
              <a:t>Зондозаменители</a:t>
            </a:r>
            <a:r>
              <a:rPr lang="ru-RU" dirty="0"/>
              <a:t> для пассивной артикуляционной</a:t>
            </a:r>
            <a:br>
              <a:rPr lang="ru-RU" dirty="0"/>
            </a:br>
            <a:r>
              <a:rPr lang="ru-RU" dirty="0"/>
              <a:t>гимнастики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911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E:\семинар 25.11\ватные палочк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993" y="4581128"/>
            <a:ext cx="2732176" cy="181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семинар 25.11\кокт палочки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8" r="3409" b="6869"/>
          <a:stretch/>
        </p:blipFill>
        <p:spPr bwMode="auto">
          <a:xfrm rot="10800000">
            <a:off x="445125" y="1268760"/>
            <a:ext cx="3113844" cy="187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семинар 25.11\ложки для специй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1" t="23253" r="14536" b="25501"/>
          <a:stretch/>
        </p:blipFill>
        <p:spPr bwMode="auto">
          <a:xfrm rot="5400000">
            <a:off x="696564" y="4082277"/>
            <a:ext cx="1466504" cy="192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семинар 25.11\пал для морож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93" r="25943" b="10749"/>
          <a:stretch/>
        </p:blipFill>
        <p:spPr bwMode="auto">
          <a:xfrm>
            <a:off x="3131840" y="4604911"/>
            <a:ext cx="1735316" cy="1772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E:\семинар 25.11\шпатель по - Корицкому 2-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6" b="23650"/>
          <a:stretch/>
        </p:blipFill>
        <p:spPr bwMode="auto">
          <a:xfrm>
            <a:off x="5303490" y="260648"/>
            <a:ext cx="2857500" cy="1619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E:\семинар 25.11\набор для торта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7" b="56888"/>
          <a:stretch/>
        </p:blipFill>
        <p:spPr bwMode="auto">
          <a:xfrm>
            <a:off x="3558969" y="2035012"/>
            <a:ext cx="1997429" cy="222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907" y="1898849"/>
            <a:ext cx="2356554" cy="2356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200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E:\семинар 25.11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65988"/>
            <a:ext cx="2785120" cy="1623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семинар 25.11\Image-1 (1)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5988"/>
            <a:ext cx="2623840" cy="1475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семинар 25.11\Image-1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1459"/>
            <a:ext cx="2572434" cy="1410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2746" y="616102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Пассивная артикуляционная гимнастика +видео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7ABC07-769A-4A52-A278-12FBC39C8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0480" y="2186918"/>
            <a:ext cx="2414225" cy="1810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87BEAB-1145-4D5A-B00D-FCE58F3583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654" y="2263149"/>
            <a:ext cx="2544546" cy="1908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043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620000" cy="864096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Свистящие звуки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7632848" cy="2611760"/>
          </a:xfrm>
        </p:spPr>
        <p:txBody>
          <a:bodyPr/>
          <a:lstStyle/>
          <a:p>
            <a:pPr marL="11430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выработки желобка и правильного артикуляционного уклада  языка, автором  </a:t>
            </a:r>
          </a:p>
          <a:p>
            <a:pPr marL="11430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РАУ  Ф.А.</a:t>
            </a:r>
          </a:p>
          <a:p>
            <a:pPr marL="11430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предложены зонды</a:t>
            </a:r>
          </a:p>
          <a:p>
            <a:pPr marL="11430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«Клювик большой и Клювик малый»</a:t>
            </a:r>
          </a:p>
          <a:p>
            <a:pPr marL="114300" indent="0" algn="just">
              <a:buNone/>
            </a:pPr>
            <a:endParaRPr lang="ru-RU" dirty="0"/>
          </a:p>
        </p:txBody>
      </p:sp>
      <p:pic>
        <p:nvPicPr>
          <p:cNvPr id="1026" name="Picture 2" descr="E:\семинар 25.11\клюв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28" y="4321416"/>
            <a:ext cx="2584127" cy="207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семинар 25.11\клювик длинны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4496">
            <a:off x="4853225" y="4311504"/>
            <a:ext cx="2797154" cy="186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968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Чем можно заменить?</a:t>
            </a:r>
          </a:p>
        </p:txBody>
      </p:sp>
      <p:pic>
        <p:nvPicPr>
          <p:cNvPr id="2050" name="Picture 2" descr="E:\семинар 25.11\кокт трубоч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83768" y="1052736"/>
            <a:ext cx="3000400" cy="30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семинар 25.11\копь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48813"/>
            <a:ext cx="1909986" cy="2546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семинар 25.11\набор для торт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5" b="55985"/>
          <a:stretch/>
        </p:blipFill>
        <p:spPr bwMode="auto">
          <a:xfrm>
            <a:off x="6013047" y="4410566"/>
            <a:ext cx="2052228" cy="2284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564147"/>
            <a:ext cx="25202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Коктейльные трубочки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Пики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из набора для торта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Ватные палочки</a:t>
            </a:r>
          </a:p>
        </p:txBody>
      </p:sp>
      <p:pic>
        <p:nvPicPr>
          <p:cNvPr id="1027" name="Picture 3" descr="E:\семинар 25.11\ватн палочки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6" t="12608" r="18166" b="15991"/>
          <a:stretch/>
        </p:blipFill>
        <p:spPr bwMode="auto">
          <a:xfrm>
            <a:off x="2699792" y="4614536"/>
            <a:ext cx="2655377" cy="1876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18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семинар 25.11\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3095" y="3756165"/>
            <a:ext cx="2714105" cy="17997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E:\семинар 25.11\фото с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01716"/>
            <a:ext cx="2736304" cy="16888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65521" y="905534"/>
            <a:ext cx="33843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 желобка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+видео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67194C-069D-49E7-8699-A225E4A4B1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91" y="1960611"/>
            <a:ext cx="2736304" cy="2052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6F0E86A-9814-40C1-8CD9-F389ED63B0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56" y="4538080"/>
            <a:ext cx="2714106" cy="2035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5486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Шипящие звуки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1215728"/>
            <a:ext cx="7859216" cy="5309615"/>
          </a:xfrm>
        </p:spPr>
        <p:txBody>
          <a:bodyPr/>
          <a:lstStyle/>
          <a:p>
            <a:pPr marL="114300" lvl="0" indent="0" algn="just">
              <a:buClr>
                <a:srgbClr val="31B6FD"/>
              </a:buClr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выработки правильного артикуляционного уклада для шипящих звуков и формирования «чашечки»; авторами  РАУ  Ф.А ., </a:t>
            </a:r>
          </a:p>
          <a:p>
            <a:pPr marL="114300" lvl="0" indent="0" algn="just">
              <a:buClr>
                <a:srgbClr val="31B6FD"/>
              </a:buClr>
              <a:buNone/>
            </a:pP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Крупенчук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О.И и Воробьёвой Т.А</a:t>
            </a:r>
          </a:p>
          <a:p>
            <a:pPr marL="114300" lvl="0" indent="0" algn="just">
              <a:buClr>
                <a:srgbClr val="31B6FD"/>
              </a:buClr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Были предложены зонды</a:t>
            </a:r>
          </a:p>
          <a:p>
            <a:pPr marL="114300" lvl="0" indent="0" algn="just">
              <a:buClr>
                <a:srgbClr val="31B6FD"/>
              </a:buClr>
              <a:buNone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Петелька,лопатка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мишка,вилочка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114300" lvl="0" indent="0" algn="just">
              <a:buClr>
                <a:srgbClr val="31B6FD"/>
              </a:buClr>
              <a:buNone/>
            </a:pP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4100" name="Picture 4" descr="https://fgospostavki.ru/uploadedFiles/eshopimages/big/ooooooooooooooooofeb2787c1a7edcb86f8ab5ea7b4726b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665" y="4511013"/>
            <a:ext cx="1978191" cy="148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cdn1.ozone.ru/s3/multimedia-n/603285650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653136"/>
            <a:ext cx="2520280" cy="1541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 descr="https://logopedtomilina.ru/upload/iblock/460/4609af0ee9339ddfc098503206b514ef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7" t="13277" r="6541" b="8307"/>
          <a:stretch/>
        </p:blipFill>
        <p:spPr bwMode="auto">
          <a:xfrm rot="21324824">
            <a:off x="2905498" y="4230246"/>
            <a:ext cx="2825525" cy="2045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51496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393</TotalTime>
  <Words>291</Words>
  <Application>Microsoft Office PowerPoint</Application>
  <PresentationFormat>Экран (4:3)</PresentationFormat>
  <Paragraphs>57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</vt:lpstr>
      <vt:lpstr>Times New Roman</vt:lpstr>
      <vt:lpstr>Соседство</vt:lpstr>
      <vt:lpstr>  Использование зондозаменителей  в коррекционной работе учителя-логопеда ДОУ </vt:lpstr>
      <vt:lpstr>Актуальность темы: </vt:lpstr>
      <vt:lpstr>    Зондозаменители для пассивной артикуляционной гимнастики</vt:lpstr>
      <vt:lpstr>Презентация PowerPoint</vt:lpstr>
      <vt:lpstr>Презентация PowerPoint</vt:lpstr>
      <vt:lpstr>Свистящие звуки </vt:lpstr>
      <vt:lpstr>Чем можно заменить?</vt:lpstr>
      <vt:lpstr>Презентация PowerPoint</vt:lpstr>
      <vt:lpstr>Шипящие звуки</vt:lpstr>
      <vt:lpstr>Чем можно заменить?</vt:lpstr>
      <vt:lpstr>Презентация PowerPoint</vt:lpstr>
      <vt:lpstr>Презентация PowerPoint</vt:lpstr>
      <vt:lpstr>Сонорные звуки</vt:lpstr>
      <vt:lpstr>Чем можно заменить?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Использование зондозаменителей  в коррекционной работе учителя-логопеда ДОУ </dc:title>
  <dc:creator>Александров Дмитрий Яковлевич</dc:creator>
  <cp:lastModifiedBy>oks7976@outlook.com</cp:lastModifiedBy>
  <cp:revision>37</cp:revision>
  <dcterms:created xsi:type="dcterms:W3CDTF">2021-11-07T16:30:59Z</dcterms:created>
  <dcterms:modified xsi:type="dcterms:W3CDTF">2021-11-21T15:48:21Z</dcterms:modified>
</cp:coreProperties>
</file>